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9" r:id="rId2"/>
    <p:sldId id="266" r:id="rId3"/>
    <p:sldId id="267" r:id="rId4"/>
    <p:sldId id="262" r:id="rId5"/>
    <p:sldId id="261" r:id="rId6"/>
    <p:sldId id="263" r:id="rId7"/>
    <p:sldId id="268" r:id="rId8"/>
    <p:sldId id="265" r:id="rId9"/>
    <p:sldId id="260" r:id="rId10"/>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E015BBA-90D3-46A0-9CC5-11D7BBDC3AE1}" type="slidenum">
              <a:rPr lang="de-DE"/>
              <a:pPr>
                <a:defRPr/>
              </a:pPr>
              <a:t>‹#›</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CF04B3E-87A8-4236-A0B3-F9B7F8C27E27}" type="slidenum">
              <a:rPr lang="de-DE"/>
              <a:pPr>
                <a:defRPr/>
              </a:pPr>
              <a:t>‹#›</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DC589897-85E9-4819-9D40-E9483F3F8493}" type="slidenum">
              <a:rPr lang="de-DE"/>
              <a:pPr/>
              <a:t>1</a:t>
            </a:fld>
            <a:endParaRPr lang="de-DE"/>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3ADAF902-D08C-4F68-A8C1-1C4182CF4790}" type="slidenum">
              <a:rPr lang="de-DE"/>
              <a:pPr/>
              <a:t>2</a:t>
            </a:fld>
            <a:endParaRPr lang="de-D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4CE4F3E4-4026-46C5-95FF-C3A548D333C6}" type="slidenum">
              <a:rPr lang="de-DE"/>
              <a:pPr/>
              <a:t>4</a:t>
            </a:fld>
            <a:endParaRPr lang="de-D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6642CE5D-9058-45E9-9E39-5F471EC94B3B}" type="slidenum">
              <a:rPr lang="de-DE"/>
              <a:pPr/>
              <a:t>5</a:t>
            </a:fld>
            <a:endParaRPr lang="de-DE"/>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16C2130-129E-4530-A864-056EB696D791}" type="slidenum">
              <a:rPr lang="de-DE"/>
              <a:pPr/>
              <a:t>6</a:t>
            </a:fld>
            <a:endParaRPr lang="de-DE"/>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3ADAF902-D08C-4F68-A8C1-1C4182CF4790}" type="slidenum">
              <a:rPr lang="de-DE"/>
              <a:pPr/>
              <a:t>9</a:t>
            </a:fld>
            <a:endParaRPr lang="de-D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130425"/>
            <a:ext cx="7772400" cy="1470025"/>
          </a:xfrm>
        </p:spPr>
        <p:txBody>
          <a:bodyPr/>
          <a:lstStyle>
            <a:lvl1pPr>
              <a:defRPr sz="4000"/>
            </a:lvl1pPr>
          </a:lstStyle>
          <a:p>
            <a:r>
              <a:rPr lang="en-US"/>
              <a:t>Click to add title</a:t>
            </a:r>
          </a:p>
        </p:txBody>
      </p:sp>
      <p:sp>
        <p:nvSpPr>
          <p:cNvPr id="32771" name="Rectangle 3"/>
          <p:cNvSpPr>
            <a:spLocks noGrp="1" noChangeArrowheads="1"/>
          </p:cNvSpPr>
          <p:nvPr>
            <p:ph type="subTitle" idx="1"/>
          </p:nvPr>
        </p:nvSpPr>
        <p:spPr>
          <a:xfrm>
            <a:off x="1371600" y="3886200"/>
            <a:ext cx="6400800" cy="396875"/>
          </a:xfrm>
        </p:spPr>
        <p:txBody>
          <a:bodyPr/>
          <a:lstStyle>
            <a:lvl1pPr algn="ctr">
              <a:defRPr/>
            </a:lvl1pPr>
          </a:lstStyle>
          <a:p>
            <a:r>
              <a:rPr lang="en-US"/>
              <a:t>Click to add subtitle</a:t>
            </a:r>
          </a:p>
        </p:txBody>
      </p:sp>
      <p:sp>
        <p:nvSpPr>
          <p:cNvPr id="4" name="Rectangle 4"/>
          <p:cNvSpPr>
            <a:spLocks noGrp="1" noChangeArrowheads="1"/>
          </p:cNvSpPr>
          <p:nvPr>
            <p:ph type="dt" sz="half" idx="10"/>
          </p:nvPr>
        </p:nvSpPr>
        <p:spPr/>
        <p:txBody>
          <a:bodyPr/>
          <a:lstStyle>
            <a:lvl1pPr>
              <a:defRPr smtClean="0"/>
            </a:lvl1pPr>
          </a:lstStyle>
          <a:p>
            <a:pPr>
              <a:defRPr/>
            </a:pPr>
            <a:endParaRPr lang="en-US"/>
          </a:p>
        </p:txBody>
      </p:sp>
      <p:sp>
        <p:nvSpPr>
          <p:cNvPr id="5" name="Rectangle 5"/>
          <p:cNvSpPr>
            <a:spLocks noGrp="1" noChangeArrowheads="1"/>
          </p:cNvSpPr>
          <p:nvPr>
            <p:ph type="ftr" sz="quarter" idx="11"/>
          </p:nvPr>
        </p:nvSpPr>
        <p:spPr>
          <a:xfrm>
            <a:off x="3124200" y="6245225"/>
            <a:ext cx="2895600" cy="274638"/>
          </a:xfrm>
        </p:spPr>
        <p:txBody>
          <a:bodyPr/>
          <a:lstStyle>
            <a:lvl1pPr>
              <a:defRPr smtClean="0"/>
            </a:lvl1pPr>
          </a:lstStyle>
          <a:p>
            <a:pPr>
              <a:defRPr/>
            </a:pPr>
            <a:endParaRPr lang="en-US"/>
          </a:p>
        </p:txBody>
      </p:sp>
      <p:sp>
        <p:nvSpPr>
          <p:cNvPr id="6" name="Rectangle 6"/>
          <p:cNvSpPr>
            <a:spLocks noGrp="1" noChangeArrowheads="1"/>
          </p:cNvSpPr>
          <p:nvPr>
            <p:ph type="sldNum" sz="quarter" idx="12"/>
          </p:nvPr>
        </p:nvSpPr>
        <p:spPr>
          <a:xfrm>
            <a:off x="6823075" y="6411913"/>
            <a:ext cx="2133600" cy="271462"/>
          </a:xfrm>
        </p:spPr>
        <p:txBody>
          <a:bodyPr/>
          <a:lstStyle>
            <a:lvl1pPr>
              <a:defRPr smtClean="0"/>
            </a:lvl1pPr>
          </a:lstStyle>
          <a:p>
            <a:pPr>
              <a:defRPr/>
            </a:pPr>
            <a:fld id="{46B0547D-F093-454A-AE5D-63144A05917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455ECC-A76E-4974-AD62-D69A713E1F0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0813"/>
            <a:ext cx="2057400" cy="27003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0813"/>
            <a:ext cx="6019800" cy="2700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1F82F0-66AE-4BCC-A79B-836473B49F1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92C62F-5B0F-4238-9177-3BC5DE3A868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80C92E-D394-4831-A111-2D827E01FA4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1250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1250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73E9980-0675-4DD4-8A97-7B63D8E304E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979447-D6D4-405C-A9DB-F700DAA6BE6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574E3E1-41CA-4D13-B1C3-E5D12DDCD13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E153FF7-E0A2-4087-B199-63785F6949E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D8C4A4-C511-4F2D-AFCC-DFDF55908FB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A9F714-C293-4994-89F8-E967E83E25C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50813"/>
            <a:ext cx="8229600" cy="1143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add title</a:t>
            </a:r>
          </a:p>
        </p:txBody>
      </p:sp>
      <p:sp>
        <p:nvSpPr>
          <p:cNvPr id="1027" name="Rectangle 3"/>
          <p:cNvSpPr>
            <a:spLocks noGrp="1" noChangeArrowheads="1"/>
          </p:cNvSpPr>
          <p:nvPr>
            <p:ph type="body" idx="1"/>
          </p:nvPr>
        </p:nvSpPr>
        <p:spPr bwMode="auto">
          <a:xfrm>
            <a:off x="457200" y="1600200"/>
            <a:ext cx="8229600" cy="125095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add text</a:t>
            </a:r>
          </a:p>
          <a:p>
            <a:pPr lvl="1"/>
            <a:r>
              <a:rPr lang="en-US"/>
              <a:t>Second level</a:t>
            </a:r>
          </a:p>
          <a:p>
            <a:pPr lvl="2"/>
            <a:r>
              <a:rPr lang="en-US"/>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190500" y="6553200"/>
            <a:ext cx="8774113" cy="27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200" smtClean="0"/>
            </a:lvl1pPr>
          </a:lstStyle>
          <a:p>
            <a:pPr>
              <a:defRPr/>
            </a:pPr>
            <a:endParaRPr lang="en-US"/>
          </a:p>
        </p:txBody>
      </p:sp>
      <p:sp>
        <p:nvSpPr>
          <p:cNvPr id="1030" name="Rectangle 6"/>
          <p:cNvSpPr>
            <a:spLocks noGrp="1" noChangeArrowheads="1"/>
          </p:cNvSpPr>
          <p:nvPr>
            <p:ph type="sldNum" sz="quarter" idx="4"/>
          </p:nvPr>
        </p:nvSpPr>
        <p:spPr bwMode="auto">
          <a:xfrm>
            <a:off x="6831013" y="6423025"/>
            <a:ext cx="2133600" cy="327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47E06DEB-8F81-4BCB-B677-BBD6173BF2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News Gothic MT" pitchFamily="34" charset="0"/>
        </a:defRPr>
      </a:lvl2pPr>
      <a:lvl3pPr algn="ctr" rtl="0" eaLnBrk="0" fontAlgn="base" hangingPunct="0">
        <a:spcBef>
          <a:spcPct val="0"/>
        </a:spcBef>
        <a:spcAft>
          <a:spcPct val="0"/>
        </a:spcAft>
        <a:defRPr sz="2800" b="1">
          <a:solidFill>
            <a:schemeClr val="tx2"/>
          </a:solidFill>
          <a:latin typeface="News Gothic MT" pitchFamily="34" charset="0"/>
        </a:defRPr>
      </a:lvl3pPr>
      <a:lvl4pPr algn="ctr" rtl="0" eaLnBrk="0" fontAlgn="base" hangingPunct="0">
        <a:spcBef>
          <a:spcPct val="0"/>
        </a:spcBef>
        <a:spcAft>
          <a:spcPct val="0"/>
        </a:spcAft>
        <a:defRPr sz="2800" b="1">
          <a:solidFill>
            <a:schemeClr val="tx2"/>
          </a:solidFill>
          <a:latin typeface="News Gothic MT" pitchFamily="34" charset="0"/>
        </a:defRPr>
      </a:lvl4pPr>
      <a:lvl5pPr algn="ctr" rtl="0" eaLnBrk="0" fontAlgn="base" hangingPunct="0">
        <a:spcBef>
          <a:spcPct val="0"/>
        </a:spcBef>
        <a:spcAft>
          <a:spcPct val="0"/>
        </a:spcAft>
        <a:defRPr sz="2800" b="1">
          <a:solidFill>
            <a:schemeClr val="tx2"/>
          </a:solidFill>
          <a:latin typeface="News Gothic MT" pitchFamily="34" charset="0"/>
        </a:defRPr>
      </a:lvl5pPr>
      <a:lvl6pPr marL="457200" algn="ctr" rtl="0" eaLnBrk="0" fontAlgn="base" hangingPunct="0">
        <a:spcBef>
          <a:spcPct val="0"/>
        </a:spcBef>
        <a:spcAft>
          <a:spcPct val="0"/>
        </a:spcAft>
        <a:defRPr sz="2800" b="1">
          <a:solidFill>
            <a:schemeClr val="tx2"/>
          </a:solidFill>
          <a:latin typeface="News Gothic MT" pitchFamily="34" charset="0"/>
        </a:defRPr>
      </a:lvl6pPr>
      <a:lvl7pPr marL="914400" algn="ctr" rtl="0" eaLnBrk="0" fontAlgn="base" hangingPunct="0">
        <a:spcBef>
          <a:spcPct val="0"/>
        </a:spcBef>
        <a:spcAft>
          <a:spcPct val="0"/>
        </a:spcAft>
        <a:defRPr sz="2800" b="1">
          <a:solidFill>
            <a:schemeClr val="tx2"/>
          </a:solidFill>
          <a:latin typeface="News Gothic MT" pitchFamily="34" charset="0"/>
        </a:defRPr>
      </a:lvl7pPr>
      <a:lvl8pPr marL="1371600" algn="ctr" rtl="0" eaLnBrk="0" fontAlgn="base" hangingPunct="0">
        <a:spcBef>
          <a:spcPct val="0"/>
        </a:spcBef>
        <a:spcAft>
          <a:spcPct val="0"/>
        </a:spcAft>
        <a:defRPr sz="2800" b="1">
          <a:solidFill>
            <a:schemeClr val="tx2"/>
          </a:solidFill>
          <a:latin typeface="News Gothic MT" pitchFamily="34" charset="0"/>
        </a:defRPr>
      </a:lvl8pPr>
      <a:lvl9pPr marL="1828800" algn="ctr" rtl="0" eaLnBrk="0" fontAlgn="base" hangingPunct="0">
        <a:spcBef>
          <a:spcPct val="0"/>
        </a:spcBef>
        <a:spcAft>
          <a:spcPct val="0"/>
        </a:spcAft>
        <a:defRPr sz="2800" b="1">
          <a:solidFill>
            <a:schemeClr val="tx2"/>
          </a:solidFill>
          <a:latin typeface="News Gothic MT" pitchFamily="34" charset="0"/>
        </a:defRPr>
      </a:lvl9pPr>
    </p:titleStyle>
    <p:bodyStyle>
      <a:lvl1pPr marL="342900" indent="-342900" algn="l" rtl="0" eaLnBrk="0" fontAlgn="base" hangingPunct="0">
        <a:spcBef>
          <a:spcPct val="0"/>
        </a:spcBef>
        <a:spcAft>
          <a:spcPct val="40000"/>
        </a:spcAft>
        <a:buFont typeface="Symbol" pitchFamily="18" charset="2"/>
        <a:defRPr sz="2000" b="1">
          <a:solidFill>
            <a:schemeClr val="tx1"/>
          </a:solidFill>
          <a:latin typeface="+mn-lt"/>
          <a:ea typeface="+mn-ea"/>
          <a:cs typeface="+mn-cs"/>
        </a:defRPr>
      </a:lvl1pPr>
      <a:lvl2pPr marL="287338" indent="-285750" algn="l" rtl="0" eaLnBrk="0" fontAlgn="base" hangingPunct="0">
        <a:spcBef>
          <a:spcPct val="0"/>
        </a:spcBef>
        <a:spcAft>
          <a:spcPct val="40000"/>
        </a:spcAft>
        <a:buFont typeface="Symbol" pitchFamily="18" charset="2"/>
        <a:buChar char="·"/>
        <a:defRPr sz="2000" b="1">
          <a:solidFill>
            <a:schemeClr val="tx1"/>
          </a:solidFill>
          <a:latin typeface="+mn-lt"/>
        </a:defRPr>
      </a:lvl2pPr>
      <a:lvl3pPr marL="566738" indent="-277813" algn="l" rtl="0" eaLnBrk="0" fontAlgn="base" hangingPunct="0">
        <a:spcBef>
          <a:spcPct val="0"/>
        </a:spcBef>
        <a:spcAft>
          <a:spcPct val="40000"/>
        </a:spcAft>
        <a:buFont typeface="Symbol" pitchFamily="18" charset="2"/>
        <a:buChar char="-"/>
        <a:defRPr sz="2000" b="1">
          <a:solidFill>
            <a:schemeClr val="tx1"/>
          </a:solidFill>
          <a:latin typeface="+mn-lt"/>
        </a:defRPr>
      </a:lvl3pPr>
      <a:lvl4pPr marL="854075" indent="-285750" algn="l" rtl="0" eaLnBrk="0" fontAlgn="base" hangingPunct="0">
        <a:spcBef>
          <a:spcPct val="0"/>
        </a:spcBef>
        <a:spcAft>
          <a:spcPct val="40000"/>
        </a:spcAft>
        <a:buChar char="•"/>
        <a:defRPr sz="2000" b="1">
          <a:solidFill>
            <a:schemeClr val="tx1"/>
          </a:solidFill>
          <a:latin typeface="+mn-lt"/>
        </a:defRPr>
      </a:lvl4pPr>
      <a:lvl5pPr marL="1139825" indent="-280988" algn="l" rtl="0" eaLnBrk="0" fontAlgn="base" hangingPunct="0">
        <a:spcBef>
          <a:spcPct val="0"/>
        </a:spcBef>
        <a:spcAft>
          <a:spcPct val="0"/>
        </a:spcAft>
        <a:defRPr sz="2000" b="1">
          <a:solidFill>
            <a:schemeClr val="tx2"/>
          </a:solidFill>
          <a:latin typeface="+mn-lt"/>
        </a:defRPr>
      </a:lvl5pPr>
      <a:lvl6pPr marL="1597025" indent="-280988" algn="l" rtl="0" eaLnBrk="0" fontAlgn="base" hangingPunct="0">
        <a:spcBef>
          <a:spcPct val="0"/>
        </a:spcBef>
        <a:spcAft>
          <a:spcPct val="0"/>
        </a:spcAft>
        <a:defRPr sz="2000" b="1">
          <a:solidFill>
            <a:schemeClr val="tx2"/>
          </a:solidFill>
          <a:latin typeface="+mn-lt"/>
        </a:defRPr>
      </a:lvl6pPr>
      <a:lvl7pPr marL="2054225" indent="-280988" algn="l" rtl="0" eaLnBrk="0" fontAlgn="base" hangingPunct="0">
        <a:spcBef>
          <a:spcPct val="0"/>
        </a:spcBef>
        <a:spcAft>
          <a:spcPct val="0"/>
        </a:spcAft>
        <a:defRPr sz="2000" b="1">
          <a:solidFill>
            <a:schemeClr val="tx2"/>
          </a:solidFill>
          <a:latin typeface="+mn-lt"/>
        </a:defRPr>
      </a:lvl7pPr>
      <a:lvl8pPr marL="2511425" indent="-280988" algn="l" rtl="0" eaLnBrk="0" fontAlgn="base" hangingPunct="0">
        <a:spcBef>
          <a:spcPct val="0"/>
        </a:spcBef>
        <a:spcAft>
          <a:spcPct val="0"/>
        </a:spcAft>
        <a:defRPr sz="2000" b="1">
          <a:solidFill>
            <a:schemeClr val="tx2"/>
          </a:solidFill>
          <a:latin typeface="+mn-lt"/>
        </a:defRPr>
      </a:lvl8pPr>
      <a:lvl9pPr marL="2968625" indent="-280988" algn="l" rtl="0" eaLnBrk="0" fontAlgn="base" hangingPunct="0">
        <a:spcBef>
          <a:spcPct val="0"/>
        </a:spcBef>
        <a:spcAft>
          <a:spcPct val="0"/>
        </a:spcAft>
        <a:defRPr sz="2000"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http://upload.wikimedia.org/wikipedia/commons/8/80/Jawaharlal_Nehru.jp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1DC7B63B-A58D-46D6-93EE-717DE7DAE004}" type="slidenum">
              <a:rPr lang="en-US"/>
              <a:pPr/>
              <a:t>1</a:t>
            </a:fld>
            <a:endParaRPr lang="en-US"/>
          </a:p>
        </p:txBody>
      </p:sp>
      <p:sp>
        <p:nvSpPr>
          <p:cNvPr id="3075" name="Rectangle 2"/>
          <p:cNvSpPr>
            <a:spLocks noGrp="1" noChangeArrowheads="1"/>
          </p:cNvSpPr>
          <p:nvPr>
            <p:ph type="title"/>
          </p:nvPr>
        </p:nvSpPr>
        <p:spPr/>
        <p:txBody>
          <a:bodyPr/>
          <a:lstStyle/>
          <a:p>
            <a:r>
              <a:rPr lang="en-US"/>
              <a:t>Jawaharlal Nehru – 1</a:t>
            </a:r>
            <a:r>
              <a:rPr lang="en-US" baseline="30000"/>
              <a:t>st</a:t>
            </a:r>
            <a:r>
              <a:rPr lang="en-US"/>
              <a:t> Prime Minister of India</a:t>
            </a:r>
          </a:p>
        </p:txBody>
      </p:sp>
      <p:sp>
        <p:nvSpPr>
          <p:cNvPr id="3076" name="Rectangle 7"/>
          <p:cNvSpPr>
            <a:spLocks noChangeArrowheads="1"/>
          </p:cNvSpPr>
          <p:nvPr/>
        </p:nvSpPr>
        <p:spPr bwMode="auto">
          <a:xfrm>
            <a:off x="3314700" y="2481263"/>
            <a:ext cx="2514600" cy="0"/>
          </a:xfrm>
          <a:prstGeom prst="rect">
            <a:avLst/>
          </a:prstGeom>
          <a:noFill/>
          <a:ln w="9525">
            <a:noFill/>
            <a:miter lim="800000"/>
            <a:headEnd/>
            <a:tailEnd/>
          </a:ln>
        </p:spPr>
        <p:txBody>
          <a:bodyPr wrap="none" anchor="ctr">
            <a:spAutoFit/>
          </a:bodyPr>
          <a:lstStyle/>
          <a:p>
            <a:endParaRPr lang="en-US"/>
          </a:p>
        </p:txBody>
      </p:sp>
      <p:pic>
        <p:nvPicPr>
          <p:cNvPr id="3077" name="Picture 5" descr="http://upload.wikimedia.org/wikipedia/commons/8/80/Jawaharlal_Nehru.jpg"/>
          <p:cNvPicPr>
            <a:picLocks noChangeAspect="1" noChangeArrowheads="1"/>
          </p:cNvPicPr>
          <p:nvPr/>
        </p:nvPicPr>
        <p:blipFill>
          <a:blip r:embed="rId3" r:link="rId4" cstate="print"/>
          <a:srcRect/>
          <a:stretch>
            <a:fillRect/>
          </a:stretch>
        </p:blipFill>
        <p:spPr bwMode="auto">
          <a:xfrm>
            <a:off x="1663700" y="1620838"/>
            <a:ext cx="5510213" cy="4202112"/>
          </a:xfrm>
          <a:prstGeom prst="rect">
            <a:avLst/>
          </a:prstGeom>
          <a:noFill/>
          <a:ln w="9525">
            <a:noFill/>
            <a:miter lim="800000"/>
            <a:headEnd/>
            <a:tailEnd/>
          </a:ln>
        </p:spPr>
      </p:pic>
      <p:sp>
        <p:nvSpPr>
          <p:cNvPr id="3078" name="Rectangle 18"/>
          <p:cNvSpPr>
            <a:spLocks noChangeArrowheads="1"/>
          </p:cNvSpPr>
          <p:nvPr/>
        </p:nvSpPr>
        <p:spPr bwMode="auto">
          <a:xfrm>
            <a:off x="2906713" y="5946775"/>
            <a:ext cx="3841750" cy="641350"/>
          </a:xfrm>
          <a:prstGeom prst="rect">
            <a:avLst/>
          </a:prstGeom>
          <a:noFill/>
          <a:ln w="9525">
            <a:noFill/>
            <a:miter lim="800000"/>
            <a:headEnd/>
            <a:tailEnd/>
          </a:ln>
        </p:spPr>
        <p:txBody>
          <a:bodyPr wrap="none" anchor="ctr">
            <a:spAutoFit/>
          </a:bodyPr>
          <a:lstStyle/>
          <a:p>
            <a:br>
              <a:rPr lang="en-US" b="1">
                <a:cs typeface="Angsana New" pitchFamily="18" charset="-34"/>
              </a:rPr>
            </a:br>
            <a:r>
              <a:rPr lang="en-US" b="1">
                <a:cs typeface="Angsana New" pitchFamily="18" charset="-34"/>
              </a:rPr>
              <a:t>August 15, 1947 – May 27, 1964</a:t>
            </a:r>
            <a:r>
              <a:rPr lang="en-US" b="1"/>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1E828D02-A32D-40CF-81A1-F5136DB9BC24}" type="slidenum">
              <a:rPr lang="en-US"/>
              <a:pPr/>
              <a:t>2</a:t>
            </a:fld>
            <a:endParaRPr lang="en-US"/>
          </a:p>
        </p:txBody>
      </p:sp>
      <p:sp>
        <p:nvSpPr>
          <p:cNvPr id="4099" name="Rectangle 2"/>
          <p:cNvSpPr>
            <a:spLocks noGrp="1" noChangeArrowheads="1"/>
          </p:cNvSpPr>
          <p:nvPr>
            <p:ph type="title"/>
          </p:nvPr>
        </p:nvSpPr>
        <p:spPr/>
        <p:txBody>
          <a:bodyPr/>
          <a:lstStyle/>
          <a:p>
            <a:r>
              <a:rPr lang="en-US" sz="3600" dirty="0"/>
              <a:t>Jawaharlal Nehru</a:t>
            </a:r>
          </a:p>
        </p:txBody>
      </p:sp>
      <p:sp>
        <p:nvSpPr>
          <p:cNvPr id="4100" name="Rectangle 3"/>
          <p:cNvSpPr>
            <a:spLocks noGrp="1" noChangeArrowheads="1"/>
          </p:cNvSpPr>
          <p:nvPr>
            <p:ph type="body" idx="1"/>
          </p:nvPr>
        </p:nvSpPr>
        <p:spPr>
          <a:xfrm>
            <a:off x="471488" y="1187450"/>
            <a:ext cx="8229600" cy="4518160"/>
          </a:xfrm>
        </p:spPr>
        <p:txBody>
          <a:bodyPr/>
          <a:lstStyle/>
          <a:p>
            <a:pPr marL="0" indent="0">
              <a:buFont typeface="Symbol" pitchFamily="18" charset="2"/>
              <a:buChar char="·"/>
            </a:pPr>
            <a:r>
              <a:rPr lang="en-US" dirty="0"/>
              <a:t> </a:t>
            </a:r>
            <a:r>
              <a:rPr lang="en-US" sz="2400" dirty="0"/>
              <a:t>Nehru was a Good friend of Gandhi</a:t>
            </a:r>
          </a:p>
          <a:p>
            <a:pPr marL="0" indent="0">
              <a:buFont typeface="Symbol" pitchFamily="18" charset="2"/>
              <a:buChar char="·"/>
            </a:pPr>
            <a:r>
              <a:rPr lang="en-US" sz="2400" dirty="0"/>
              <a:t> He also participated in India’s freedom struggle and went to jail for 9 years. </a:t>
            </a:r>
          </a:p>
          <a:p>
            <a:pPr marL="0" indent="0">
              <a:buFont typeface="Symbol" pitchFamily="18" charset="2"/>
              <a:buChar char="·"/>
            </a:pPr>
            <a:r>
              <a:rPr lang="en-US" sz="2400" dirty="0"/>
              <a:t> He raised the flag of Independent India on August 15</a:t>
            </a:r>
            <a:r>
              <a:rPr lang="en-US" sz="2400" baseline="30000" dirty="0"/>
              <a:t>th</a:t>
            </a:r>
            <a:r>
              <a:rPr lang="en-US" sz="2400" dirty="0"/>
              <a:t> 1947, when India gained Independence</a:t>
            </a:r>
          </a:p>
          <a:p>
            <a:pPr marL="0" indent="0">
              <a:buFont typeface="Symbol" pitchFamily="18" charset="2"/>
              <a:buChar char="·"/>
            </a:pPr>
            <a:r>
              <a:rPr lang="en-US" sz="2400" dirty="0"/>
              <a:t> November 14</a:t>
            </a:r>
            <a:r>
              <a:rPr lang="en-US" sz="2400" baseline="30000" dirty="0"/>
              <a:t>th</a:t>
            </a:r>
            <a:r>
              <a:rPr lang="en-US" sz="2400" dirty="0"/>
              <a:t> is Jawaharlal Nehru’s  Birthday and is celebrated as Children’s day (Bal Divas) in India.</a:t>
            </a:r>
          </a:p>
          <a:p>
            <a:pPr marL="0" indent="0">
              <a:buFont typeface="Symbol" pitchFamily="18" charset="2"/>
              <a:buChar char="·"/>
            </a:pPr>
            <a:r>
              <a:rPr lang="en-US" sz="2400" dirty="0"/>
              <a:t> Nehru loved children very much.  </a:t>
            </a:r>
          </a:p>
          <a:p>
            <a:pPr marL="0" indent="0"/>
            <a:endParaRPr lang="en-US" sz="2400" dirty="0"/>
          </a:p>
          <a:p>
            <a:pPr marL="0" indent="0">
              <a:buFont typeface="Symbol" pitchFamily="18" charset="2"/>
              <a:buChar char="·"/>
            </a:pP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err="1">
                <a:solidFill>
                  <a:schemeClr val="tx2">
                    <a:lumMod val="60000"/>
                    <a:lumOff val="40000"/>
                  </a:schemeClr>
                </a:solidFill>
              </a:rPr>
              <a:t>Nehruji’s</a:t>
            </a:r>
            <a:r>
              <a:rPr lang="en-US" dirty="0">
                <a:solidFill>
                  <a:schemeClr val="tx2">
                    <a:lumMod val="60000"/>
                    <a:lumOff val="40000"/>
                  </a:schemeClr>
                </a:solidFill>
              </a:rPr>
              <a:t> Life</a:t>
            </a:r>
          </a:p>
        </p:txBody>
      </p:sp>
      <p:sp>
        <p:nvSpPr>
          <p:cNvPr id="3" name="Content Placeholder 2"/>
          <p:cNvSpPr>
            <a:spLocks noGrp="1"/>
          </p:cNvSpPr>
          <p:nvPr>
            <p:ph idx="1"/>
          </p:nvPr>
        </p:nvSpPr>
        <p:spPr>
          <a:xfrm>
            <a:off x="433137" y="830179"/>
            <a:ext cx="8229600" cy="1250950"/>
          </a:xfrm>
        </p:spPr>
        <p:txBody>
          <a:bodyPr>
            <a:normAutofit fontScale="25000" lnSpcReduction="20000"/>
          </a:bodyPr>
          <a:lstStyle/>
          <a:p>
            <a:endParaRPr lang="en-US" dirty="0"/>
          </a:p>
          <a:p>
            <a:r>
              <a:rPr lang="en-US" sz="7200" dirty="0"/>
              <a:t>He was born Nov. 14, 1889,in  Allahabad, India </a:t>
            </a:r>
          </a:p>
          <a:p>
            <a:r>
              <a:rPr lang="en-US" sz="7200" dirty="0"/>
              <a:t>He was the Son of the independence advocate </a:t>
            </a:r>
            <a:r>
              <a:rPr lang="en-US" sz="7200" dirty="0" err="1"/>
              <a:t>Motilal</a:t>
            </a:r>
            <a:r>
              <a:rPr lang="en-US" sz="7200" dirty="0"/>
              <a:t> Nehru (1861 – 1931),</a:t>
            </a:r>
          </a:p>
          <a:p>
            <a:r>
              <a:rPr lang="en-US" sz="7200" dirty="0"/>
              <a:t> Nehru was educated at home and in Britain and became a lawyer in 1912. More interested in politics than law, he was impressed by Mohandas K. Gandhi's approach to Indian independence.</a:t>
            </a:r>
          </a:p>
          <a:p>
            <a:r>
              <a:rPr lang="en-US" sz="7200" dirty="0"/>
              <a:t> His close association with the Indian National Congress began in 1919; in 1929 he became its president, presiding over the historic Lahore session that proclaimed </a:t>
            </a:r>
            <a:r>
              <a:rPr lang="en-US" sz="7200" dirty="0">
                <a:solidFill>
                  <a:schemeClr val="tx2">
                    <a:lumMod val="60000"/>
                    <a:lumOff val="40000"/>
                  </a:schemeClr>
                </a:solidFill>
              </a:rPr>
              <a:t>complete independence </a:t>
            </a:r>
            <a:r>
              <a:rPr lang="en-US" sz="7200" dirty="0"/>
              <a:t>(rather than dominion status) as India's political goal. </a:t>
            </a:r>
          </a:p>
          <a:p>
            <a:r>
              <a:rPr lang="en-US" sz="7200" dirty="0"/>
              <a:t>He was imprisoned nine times between 1921 and 1945 for his political activity.</a:t>
            </a:r>
          </a:p>
          <a:p>
            <a:r>
              <a:rPr lang="en-US" sz="7200" dirty="0"/>
              <a:t>He took office as the Prime Minister of India on 15 August, 1947 and delivered his inaugural address titled “A Tryst With Destiny”:</a:t>
            </a:r>
          </a:p>
          <a:p>
            <a:endParaRPr lang="en-US" sz="800" dirty="0"/>
          </a:p>
          <a:p>
            <a:pPr marL="0" indent="0"/>
            <a:r>
              <a:rPr lang="en-US" sz="5600" dirty="0"/>
              <a:t>"Long years ago we made a tryst with destiny, and now the time comes when we shall redeem our pledge, not wholly or in full measure, but very substantially. At the stroke of the midnight hour, when the world sleeps, India will awake to life and freedom. A moment comes, which comes but rarely in history, when we step out from the old to the new, when an age ends, and when the soul of a nation, long suppressed, finds utterance. It is fitting that at this solemn moment we take the pledge of dedication to the service of India and her people and to the still larger cause of humanity."</a:t>
            </a:r>
          </a:p>
          <a:p>
            <a:pPr marL="0" indent="0"/>
            <a:endParaRPr lang="en-US" sz="5600" dirty="0"/>
          </a:p>
          <a:p>
            <a:endParaRPr lang="en-US" sz="8000" dirty="0"/>
          </a:p>
          <a:p>
            <a:r>
              <a:rPr lang="en-US" sz="8000" dirty="0"/>
              <a:t> </a:t>
            </a:r>
          </a:p>
          <a:p>
            <a:endParaRPr lang="en-US" sz="8000" dirty="0"/>
          </a:p>
          <a:p>
            <a:endParaRPr lang="en-US" sz="5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72B1CAA1-AB66-4D65-B5F3-8B14005216D3}" type="slidenum">
              <a:rPr lang="en-US"/>
              <a:pPr/>
              <a:t>4</a:t>
            </a:fld>
            <a:endParaRPr lang="en-US"/>
          </a:p>
        </p:txBody>
      </p:sp>
      <p:pic>
        <p:nvPicPr>
          <p:cNvPr id="5123" name="Picture 4" descr="gandhi-e-nehru"/>
          <p:cNvPicPr>
            <a:picLocks noChangeAspect="1" noChangeArrowheads="1"/>
          </p:cNvPicPr>
          <p:nvPr/>
        </p:nvPicPr>
        <p:blipFill>
          <a:blip r:embed="rId3" cstate="print"/>
          <a:srcRect/>
          <a:stretch>
            <a:fillRect/>
          </a:stretch>
        </p:blipFill>
        <p:spPr bwMode="auto">
          <a:xfrm>
            <a:off x="1570706" y="1495008"/>
            <a:ext cx="5834062" cy="5122862"/>
          </a:xfrm>
          <a:prstGeom prst="rect">
            <a:avLst/>
          </a:prstGeom>
          <a:noFill/>
          <a:ln w="9525">
            <a:noFill/>
            <a:miter lim="800000"/>
            <a:headEnd/>
            <a:tailEnd/>
          </a:ln>
        </p:spPr>
      </p:pic>
      <p:sp>
        <p:nvSpPr>
          <p:cNvPr id="5124" name="TextBox 5"/>
          <p:cNvSpPr txBox="1">
            <a:spLocks noChangeArrowheads="1"/>
          </p:cNvSpPr>
          <p:nvPr/>
        </p:nvSpPr>
        <p:spPr bwMode="auto">
          <a:xfrm>
            <a:off x="510673" y="177132"/>
            <a:ext cx="7924800" cy="954107"/>
          </a:xfrm>
          <a:prstGeom prst="rect">
            <a:avLst/>
          </a:prstGeom>
          <a:noFill/>
          <a:ln w="9525">
            <a:noFill/>
            <a:miter lim="800000"/>
            <a:headEnd/>
            <a:tailEnd/>
          </a:ln>
        </p:spPr>
        <p:txBody>
          <a:bodyPr>
            <a:spAutoFit/>
          </a:bodyPr>
          <a:lstStyle/>
          <a:p>
            <a:pPr algn="ctr"/>
            <a:r>
              <a:rPr lang="en-US" sz="2800" b="1" dirty="0"/>
              <a:t>Jawaharlal Nehru with his good friend Mahatma Gandhi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457E5417-164C-4680-8E50-5B34AB3BAB4D}" type="slidenum">
              <a:rPr lang="en-US"/>
              <a:pPr/>
              <a:t>5</a:t>
            </a:fld>
            <a:endParaRPr lang="en-US"/>
          </a:p>
        </p:txBody>
      </p:sp>
      <p:sp>
        <p:nvSpPr>
          <p:cNvPr id="6147" name="Rectangle 2"/>
          <p:cNvSpPr>
            <a:spLocks noGrp="1" noChangeArrowheads="1"/>
          </p:cNvSpPr>
          <p:nvPr>
            <p:ph type="title"/>
          </p:nvPr>
        </p:nvSpPr>
        <p:spPr/>
        <p:txBody>
          <a:bodyPr/>
          <a:lstStyle/>
          <a:p>
            <a:r>
              <a:rPr lang="en-US"/>
              <a:t>Children’s Day – November 14</a:t>
            </a:r>
            <a:r>
              <a:rPr lang="en-US" baseline="30000"/>
              <a:t>th</a:t>
            </a:r>
            <a:r>
              <a:rPr lang="en-US"/>
              <a:t> for Chacha Nehru</a:t>
            </a:r>
          </a:p>
        </p:txBody>
      </p:sp>
      <p:pic>
        <p:nvPicPr>
          <p:cNvPr id="6148" name="Picture 4" descr="File:Nehru sweets oratarians Nongpoh.jpg"/>
          <p:cNvPicPr>
            <a:picLocks noChangeAspect="1" noChangeArrowheads="1"/>
          </p:cNvPicPr>
          <p:nvPr/>
        </p:nvPicPr>
        <p:blipFill>
          <a:blip r:embed="rId3" cstate="print"/>
          <a:srcRect/>
          <a:stretch>
            <a:fillRect/>
          </a:stretch>
        </p:blipFill>
        <p:spPr bwMode="auto">
          <a:xfrm>
            <a:off x="1120775" y="1638300"/>
            <a:ext cx="6800850" cy="4059238"/>
          </a:xfrm>
          <a:prstGeom prst="rect">
            <a:avLst/>
          </a:prstGeom>
          <a:noFill/>
          <a:ln w="9525">
            <a:noFill/>
            <a:miter lim="800000"/>
            <a:headEnd/>
            <a:tailEnd/>
          </a:ln>
        </p:spPr>
      </p:pic>
      <p:sp>
        <p:nvSpPr>
          <p:cNvPr id="6149" name="TextBox 6"/>
          <p:cNvSpPr txBox="1">
            <a:spLocks noChangeArrowheads="1"/>
          </p:cNvSpPr>
          <p:nvPr/>
        </p:nvSpPr>
        <p:spPr bwMode="auto">
          <a:xfrm>
            <a:off x="520700" y="5816600"/>
            <a:ext cx="8623300" cy="369888"/>
          </a:xfrm>
          <a:prstGeom prst="rect">
            <a:avLst/>
          </a:prstGeom>
          <a:noFill/>
          <a:ln w="9525">
            <a:noFill/>
            <a:miter lim="800000"/>
            <a:headEnd/>
            <a:tailEnd/>
          </a:ln>
        </p:spPr>
        <p:txBody>
          <a:bodyPr>
            <a:spAutoFit/>
          </a:bodyPr>
          <a:lstStyle/>
          <a:p>
            <a:pPr algn="ctr"/>
            <a:r>
              <a:rPr lang="en-US" b="1"/>
              <a:t>Chacha Nehru loved children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CFF0F902-32F2-4B22-8EA0-29714328DED3}" type="slidenum">
              <a:rPr lang="en-US"/>
              <a:pPr/>
              <a:t>6</a:t>
            </a:fld>
            <a:endParaRPr lang="en-US"/>
          </a:p>
        </p:txBody>
      </p:sp>
      <p:sp>
        <p:nvSpPr>
          <p:cNvPr id="7171" name="Rectangle 2"/>
          <p:cNvSpPr>
            <a:spLocks noGrp="1" noChangeArrowheads="1"/>
          </p:cNvSpPr>
          <p:nvPr>
            <p:ph type="title"/>
          </p:nvPr>
        </p:nvSpPr>
        <p:spPr/>
        <p:txBody>
          <a:bodyPr/>
          <a:lstStyle/>
          <a:p>
            <a:r>
              <a:rPr lang="en-US"/>
              <a:t>Chacha Nehru’s message to children</a:t>
            </a:r>
          </a:p>
        </p:txBody>
      </p:sp>
      <p:sp>
        <p:nvSpPr>
          <p:cNvPr id="7172" name="Rectangle 3"/>
          <p:cNvSpPr>
            <a:spLocks noGrp="1" noChangeArrowheads="1"/>
          </p:cNvSpPr>
          <p:nvPr>
            <p:ph type="body" idx="1"/>
          </p:nvPr>
        </p:nvSpPr>
        <p:spPr>
          <a:xfrm>
            <a:off x="250825" y="1095375"/>
            <a:ext cx="8229600" cy="3588675"/>
          </a:xfrm>
        </p:spPr>
        <p:txBody>
          <a:bodyPr/>
          <a:lstStyle/>
          <a:p>
            <a:pPr marL="0" indent="0">
              <a:buFont typeface="Symbol" pitchFamily="18" charset="2"/>
              <a:buChar char="·"/>
            </a:pPr>
            <a:r>
              <a:rPr lang="en-US" sz="1600" dirty="0"/>
              <a:t> </a:t>
            </a:r>
            <a:r>
              <a:rPr lang="en-US" sz="2400" dirty="0"/>
              <a:t>Our country is a very big country and there is a great deal to be done by all of us. If each one of us does his or her little bit, then all this mounts up and the country prospers and goes ahead fast. </a:t>
            </a:r>
          </a:p>
          <a:p>
            <a:pPr marL="0" indent="0"/>
            <a:endParaRPr lang="en-US" sz="2400" dirty="0"/>
          </a:p>
          <a:p>
            <a:pPr marL="0" indent="0">
              <a:buFont typeface="Symbol" pitchFamily="18" charset="2"/>
              <a:buChar char="·"/>
            </a:pPr>
            <a:r>
              <a:rPr lang="en-US" sz="2400" dirty="0"/>
              <a:t> Children are the future of the nation and the citizens of tomorrow. Children are the real strength of a country and the very foundation of society. </a:t>
            </a:r>
            <a:br>
              <a:rPr lang="en-US" sz="1600" dirty="0"/>
            </a:b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CB743D0-7789-4D7B-A934-7DDEA6545FF2}" type="slidenum">
              <a:rPr lang="en-US"/>
              <a:pPr/>
              <a:t>7</a:t>
            </a:fld>
            <a:endParaRPr lang="en-US"/>
          </a:p>
        </p:txBody>
      </p:sp>
      <p:sp>
        <p:nvSpPr>
          <p:cNvPr id="9219" name="Rectangle 2"/>
          <p:cNvSpPr>
            <a:spLocks noGrp="1" noChangeArrowheads="1"/>
          </p:cNvSpPr>
          <p:nvPr>
            <p:ph type="title"/>
          </p:nvPr>
        </p:nvSpPr>
        <p:spPr/>
        <p:txBody>
          <a:bodyPr/>
          <a:lstStyle/>
          <a:p>
            <a:r>
              <a:rPr lang="en-US"/>
              <a:t>How do we celebrate Children’s Day</a:t>
            </a:r>
          </a:p>
        </p:txBody>
      </p:sp>
      <p:sp>
        <p:nvSpPr>
          <p:cNvPr id="9220" name="Rectangle 3"/>
          <p:cNvSpPr>
            <a:spLocks noGrp="1" noChangeArrowheads="1"/>
          </p:cNvSpPr>
          <p:nvPr>
            <p:ph type="body" idx="1"/>
          </p:nvPr>
        </p:nvSpPr>
        <p:spPr>
          <a:xfrm>
            <a:off x="457200" y="1600200"/>
            <a:ext cx="8229600" cy="2148280"/>
          </a:xfrm>
        </p:spPr>
        <p:txBody>
          <a:bodyPr/>
          <a:lstStyle/>
          <a:p>
            <a:pPr marL="0" indent="0">
              <a:buFont typeface="Arial" pitchFamily="34" charset="0"/>
              <a:buChar char="•"/>
            </a:pPr>
            <a:r>
              <a:rPr lang="en-US" sz="2400" dirty="0"/>
              <a:t> Schools celebrate this day by organizing cultural </a:t>
            </a:r>
            <a:r>
              <a:rPr lang="en-US" sz="2400" dirty="0" err="1"/>
              <a:t>programmes</a:t>
            </a:r>
            <a:r>
              <a:rPr lang="en-US" dirty="0"/>
              <a:t>. </a:t>
            </a:r>
          </a:p>
          <a:p>
            <a:pPr marL="0" indent="0"/>
            <a:endParaRPr lang="en-US" dirty="0"/>
          </a:p>
          <a:p>
            <a:pPr marL="0" indent="0">
              <a:buFont typeface="Arial" pitchFamily="34" charset="0"/>
              <a:buChar char="•"/>
            </a:pPr>
            <a:r>
              <a:rPr lang="en-US" sz="2400" dirty="0"/>
              <a:t> Various competitions like quizzes, fancy dress competitions, elocutions are organized on this day.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6D85C1E8-BEB5-44DE-BDA9-2853CBF363DB}" type="slidenum">
              <a:rPr lang="en-US"/>
              <a:pPr/>
              <a:t>8</a:t>
            </a:fld>
            <a:endParaRPr lang="en-US"/>
          </a:p>
        </p:txBody>
      </p:sp>
      <p:sp>
        <p:nvSpPr>
          <p:cNvPr id="8195" name="Rectangle 2"/>
          <p:cNvSpPr>
            <a:spLocks noGrp="1" noChangeArrowheads="1"/>
          </p:cNvSpPr>
          <p:nvPr>
            <p:ph type="title"/>
          </p:nvPr>
        </p:nvSpPr>
        <p:spPr/>
        <p:txBody>
          <a:bodyPr/>
          <a:lstStyle/>
          <a:p>
            <a:r>
              <a:rPr lang="en-US" dirty="0"/>
              <a:t>Nehru Loved Rose</a:t>
            </a:r>
          </a:p>
        </p:txBody>
      </p:sp>
      <p:pic>
        <p:nvPicPr>
          <p:cNvPr id="8196" name="Picture 4" descr="Pandit Jawaharlal Nehru"/>
          <p:cNvPicPr>
            <a:picLocks noChangeAspect="1" noChangeArrowheads="1"/>
          </p:cNvPicPr>
          <p:nvPr/>
        </p:nvPicPr>
        <p:blipFill>
          <a:blip r:embed="rId2" cstate="print"/>
          <a:srcRect/>
          <a:stretch>
            <a:fillRect/>
          </a:stretch>
        </p:blipFill>
        <p:spPr bwMode="auto">
          <a:xfrm>
            <a:off x="1014413" y="1656347"/>
            <a:ext cx="4087812" cy="3686175"/>
          </a:xfrm>
          <a:prstGeom prst="rect">
            <a:avLst/>
          </a:prstGeom>
          <a:noFill/>
          <a:ln w="9525">
            <a:noFill/>
            <a:miter lim="800000"/>
            <a:headEnd/>
            <a:tailEnd/>
          </a:ln>
        </p:spPr>
      </p:pic>
      <p:pic>
        <p:nvPicPr>
          <p:cNvPr id="8197" name="Picture 5" descr="SG # 1753 (1997)"/>
          <p:cNvPicPr>
            <a:picLocks noChangeAspect="1" noChangeArrowheads="1"/>
          </p:cNvPicPr>
          <p:nvPr/>
        </p:nvPicPr>
        <p:blipFill>
          <a:blip r:embed="rId3" cstate="print"/>
          <a:srcRect/>
          <a:stretch>
            <a:fillRect/>
          </a:stretch>
        </p:blipFill>
        <p:spPr bwMode="auto">
          <a:xfrm>
            <a:off x="5676566" y="2038768"/>
            <a:ext cx="2747963" cy="2139950"/>
          </a:xfrm>
          <a:prstGeom prst="rect">
            <a:avLst/>
          </a:prstGeom>
          <a:noFill/>
          <a:ln w="9525">
            <a:noFill/>
            <a:miter lim="800000"/>
            <a:headEnd/>
            <a:tailEnd/>
          </a:ln>
        </p:spPr>
      </p:pic>
      <p:sp>
        <p:nvSpPr>
          <p:cNvPr id="6" name="Rectangle 5"/>
          <p:cNvSpPr/>
          <p:nvPr/>
        </p:nvSpPr>
        <p:spPr>
          <a:xfrm>
            <a:off x="782052" y="5535668"/>
            <a:ext cx="7519738" cy="1200329"/>
          </a:xfrm>
          <a:prstGeom prst="rect">
            <a:avLst/>
          </a:prstGeom>
        </p:spPr>
        <p:txBody>
          <a:bodyPr wrap="square">
            <a:spAutoFit/>
          </a:bodyPr>
          <a:lstStyle/>
          <a:p>
            <a:r>
              <a:rPr lang="en-US" b="1" dirty="0"/>
              <a:t>Jawaharlal Nehru great love for roses as well as children is a well-known fact. In fact he often compared the two, saying that children were like the buds in a garden. They should be carefully and lovingly nurtured.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1E828D02-A32D-40CF-81A1-F5136DB9BC24}" type="slidenum">
              <a:rPr lang="en-US"/>
              <a:pPr/>
              <a:t>9</a:t>
            </a:fld>
            <a:endParaRPr lang="en-US"/>
          </a:p>
        </p:txBody>
      </p:sp>
      <p:sp>
        <p:nvSpPr>
          <p:cNvPr id="4099" name="Rectangle 2"/>
          <p:cNvSpPr>
            <a:spLocks noGrp="1" noChangeArrowheads="1"/>
          </p:cNvSpPr>
          <p:nvPr>
            <p:ph type="title"/>
          </p:nvPr>
        </p:nvSpPr>
        <p:spPr/>
        <p:txBody>
          <a:bodyPr/>
          <a:lstStyle/>
          <a:p>
            <a:r>
              <a:rPr lang="en-US" dirty="0"/>
              <a:t>Famous Books of Jawaharlal Nehru</a:t>
            </a:r>
          </a:p>
        </p:txBody>
      </p:sp>
      <p:sp>
        <p:nvSpPr>
          <p:cNvPr id="4100" name="Rectangle 3"/>
          <p:cNvSpPr>
            <a:spLocks noGrp="1" noChangeArrowheads="1"/>
          </p:cNvSpPr>
          <p:nvPr>
            <p:ph type="body" idx="1"/>
          </p:nvPr>
        </p:nvSpPr>
        <p:spPr>
          <a:xfrm>
            <a:off x="471488" y="1187450"/>
            <a:ext cx="8229600" cy="2419124"/>
          </a:xfrm>
        </p:spPr>
        <p:txBody>
          <a:bodyPr/>
          <a:lstStyle/>
          <a:p>
            <a:pPr marL="0" indent="0">
              <a:buFont typeface="Symbol" pitchFamily="18" charset="2"/>
              <a:buChar char="·"/>
            </a:pPr>
            <a:r>
              <a:rPr lang="en-US" dirty="0"/>
              <a:t> He wrote famous books, </a:t>
            </a:r>
            <a:r>
              <a:rPr lang="en-US" sz="2400" dirty="0"/>
              <a:t>'Glimpses of World History' and 'Discovery of India'. </a:t>
            </a:r>
          </a:p>
          <a:p>
            <a:pPr marL="0" indent="0"/>
            <a:endParaRPr lang="en-US" sz="2400" dirty="0"/>
          </a:p>
          <a:p>
            <a:pPr marL="0" indent="0">
              <a:buFont typeface="Symbol" pitchFamily="18" charset="2"/>
              <a:buChar char="·"/>
            </a:pPr>
            <a:r>
              <a:rPr lang="en-US" dirty="0"/>
              <a:t> Nehru also wrote many letters to his daughter “</a:t>
            </a:r>
            <a:r>
              <a:rPr lang="en-US" dirty="0" err="1"/>
              <a:t>Indira</a:t>
            </a:r>
            <a:r>
              <a:rPr lang="en-US" dirty="0"/>
              <a:t> Gandhi” (Third Prime minister of India), when he was imprisoned by the British.  </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News Gothic MT"/>
        <a:ea typeface=""/>
        <a:cs typeface=""/>
      </a:majorFont>
      <a:minorFont>
        <a:latin typeface="News Gothic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tandarddesign 13">
        <a:dk1>
          <a:srgbClr val="000000"/>
        </a:dk1>
        <a:lt1>
          <a:srgbClr val="FFFFFF"/>
        </a:lt1>
        <a:dk2>
          <a:srgbClr val="000000"/>
        </a:dk2>
        <a:lt2>
          <a:srgbClr val="000000"/>
        </a:lt2>
        <a:accent1>
          <a:srgbClr val="FF6C53"/>
        </a:accent1>
        <a:accent2>
          <a:srgbClr val="FFCF49"/>
        </a:accent2>
        <a:accent3>
          <a:srgbClr val="FFFFFF"/>
        </a:accent3>
        <a:accent4>
          <a:srgbClr val="000000"/>
        </a:accent4>
        <a:accent5>
          <a:srgbClr val="FFBAB3"/>
        </a:accent5>
        <a:accent6>
          <a:srgbClr val="E7BB41"/>
        </a:accent6>
        <a:hlink>
          <a:srgbClr val="55A8C5"/>
        </a:hlink>
        <a:folHlink>
          <a:srgbClr val="44DA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TotalTime>
  <Words>597</Words>
  <Application>Microsoft Office PowerPoint</Application>
  <PresentationFormat>On-screen Show (4:3)</PresentationFormat>
  <Paragraphs>53</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Angsana New</vt:lpstr>
      <vt:lpstr>Arial</vt:lpstr>
      <vt:lpstr>News Gothic MT</vt:lpstr>
      <vt:lpstr>Symbol</vt:lpstr>
      <vt:lpstr>Standarddesign</vt:lpstr>
      <vt:lpstr>Jawaharlal Nehru – 1st Prime Minister of India</vt:lpstr>
      <vt:lpstr>Jawaharlal Nehru</vt:lpstr>
      <vt:lpstr>Nehruji’s Life</vt:lpstr>
      <vt:lpstr>PowerPoint Presentation</vt:lpstr>
      <vt:lpstr>Children’s Day – November 14th for Chacha Nehru</vt:lpstr>
      <vt:lpstr>Chacha Nehru’s message to children</vt:lpstr>
      <vt:lpstr>How do we celebrate Children’s Day</vt:lpstr>
      <vt:lpstr>Nehru Loved Rose</vt:lpstr>
      <vt:lpstr>Famous Books of Jawaharlal Nehru</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Vippagunta</dc:creator>
  <cp:lastModifiedBy>Sudha Vippagunta</cp:lastModifiedBy>
  <cp:revision>23</cp:revision>
  <dcterms:created xsi:type="dcterms:W3CDTF">2003-03-23T16:41:52Z</dcterms:created>
  <dcterms:modified xsi:type="dcterms:W3CDTF">2017-10-28T20:04:03Z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